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6"/>
  </p:notesMasterIdLst>
  <p:handoutMasterIdLst>
    <p:handoutMasterId r:id="rId45"/>
  </p:handoutMasterIdLst>
  <p:sldIdLst>
    <p:sldId id="256" r:id="rId4"/>
    <p:sldId id="258" r:id="rId5"/>
    <p:sldId id="259" r:id="rId7"/>
    <p:sldId id="293" r:id="rId8"/>
    <p:sldId id="260" r:id="rId9"/>
    <p:sldId id="261" r:id="rId10"/>
    <p:sldId id="294" r:id="rId11"/>
    <p:sldId id="295" r:id="rId12"/>
    <p:sldId id="296" r:id="rId13"/>
    <p:sldId id="265" r:id="rId14"/>
    <p:sldId id="266" r:id="rId15"/>
    <p:sldId id="349" r:id="rId16"/>
    <p:sldId id="267" r:id="rId17"/>
    <p:sldId id="348" r:id="rId18"/>
    <p:sldId id="268" r:id="rId19"/>
    <p:sldId id="269" r:id="rId20"/>
    <p:sldId id="350" r:id="rId21"/>
    <p:sldId id="327" r:id="rId22"/>
    <p:sldId id="270" r:id="rId23"/>
    <p:sldId id="271" r:id="rId24"/>
    <p:sldId id="272" r:id="rId25"/>
    <p:sldId id="273" r:id="rId26"/>
    <p:sldId id="274" r:id="rId27"/>
    <p:sldId id="328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331" r:id="rId36"/>
    <p:sldId id="282" r:id="rId37"/>
    <p:sldId id="330" r:id="rId38"/>
    <p:sldId id="283" r:id="rId39"/>
    <p:sldId id="285" r:id="rId40"/>
    <p:sldId id="286" r:id="rId41"/>
    <p:sldId id="376" r:id="rId42"/>
    <p:sldId id="378" r:id="rId43"/>
    <p:sldId id="375" r:id="rId4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